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5" r:id="rId2"/>
  </p:sldIdLst>
  <p:sldSz cx="6858000" cy="9906000" type="A4"/>
  <p:notesSz cx="6800850" cy="9932988"/>
  <p:defaultTextStyle>
    <a:defPPr>
      <a:defRPr lang="en-US"/>
    </a:defPPr>
    <a:lvl1pPr marL="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2D27"/>
    <a:srgbClr val="663300"/>
    <a:srgbClr val="800000"/>
    <a:srgbClr val="9C3830"/>
    <a:srgbClr val="CA5048"/>
    <a:srgbClr val="A63A33"/>
    <a:srgbClr val="C16A5F"/>
    <a:srgbClr val="B5AC9A"/>
    <a:srgbClr val="9C796B"/>
    <a:srgbClr val="957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461"/>
    <p:restoredTop sz="94590"/>
  </p:normalViewPr>
  <p:slideViewPr>
    <p:cSldViewPr snapToGrid="0" showGuides="1">
      <p:cViewPr varScale="1">
        <p:scale>
          <a:sx n="107" d="100"/>
          <a:sy n="107" d="100"/>
        </p:scale>
        <p:origin x="4338" y="114"/>
      </p:cViewPr>
      <p:guideLst>
        <p:guide orient="horz" pos="314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D4E32-A47A-8642-BDC5-FF1B798D0A2C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2092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001E2-74C1-2749-AE4C-0D1D63F923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545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39963" y="1241425"/>
            <a:ext cx="2320925" cy="33528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001E2-74C1-2749-AE4C-0D1D63F923B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28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5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4" indent="0" algn="ctr">
              <a:buNone/>
              <a:defRPr sz="1500"/>
            </a:lvl2pPr>
            <a:lvl3pPr marL="685787" indent="0" algn="ctr">
              <a:buNone/>
              <a:defRPr sz="1350"/>
            </a:lvl3pPr>
            <a:lvl4pPr marL="1028681" indent="0" algn="ctr">
              <a:buNone/>
              <a:defRPr sz="1200"/>
            </a:lvl4pPr>
            <a:lvl5pPr marL="1371575" indent="0" algn="ctr">
              <a:buNone/>
              <a:defRPr sz="1200"/>
            </a:lvl5pPr>
            <a:lvl6pPr marL="1714468" indent="0" algn="ctr">
              <a:buNone/>
              <a:defRPr sz="1200"/>
            </a:lvl6pPr>
            <a:lvl7pPr marL="2057362" indent="0" algn="ctr">
              <a:buNone/>
              <a:defRPr sz="1200"/>
            </a:lvl7pPr>
            <a:lvl8pPr marL="2400256" indent="0" algn="ctr">
              <a:buNone/>
              <a:defRPr sz="1200"/>
            </a:lvl8pPr>
            <a:lvl9pPr marL="274315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87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15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7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5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72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05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4" indent="0">
              <a:buNone/>
              <a:defRPr sz="1500" b="1"/>
            </a:lvl2pPr>
            <a:lvl3pPr marL="685787" indent="0">
              <a:buNone/>
              <a:defRPr sz="1350" b="1"/>
            </a:lvl3pPr>
            <a:lvl4pPr marL="1028681" indent="0">
              <a:buNone/>
              <a:defRPr sz="1200" b="1"/>
            </a:lvl4pPr>
            <a:lvl5pPr marL="1371575" indent="0">
              <a:buNone/>
              <a:defRPr sz="1200" b="1"/>
            </a:lvl5pPr>
            <a:lvl6pPr marL="1714468" indent="0">
              <a:buNone/>
              <a:defRPr sz="1200" b="1"/>
            </a:lvl6pPr>
            <a:lvl7pPr marL="2057362" indent="0">
              <a:buNone/>
              <a:defRPr sz="1200" b="1"/>
            </a:lvl7pPr>
            <a:lvl8pPr marL="2400256" indent="0">
              <a:buNone/>
              <a:defRPr sz="1200" b="1"/>
            </a:lvl8pPr>
            <a:lvl9pPr marL="274315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4" indent="0">
              <a:buNone/>
              <a:defRPr sz="1500" b="1"/>
            </a:lvl2pPr>
            <a:lvl3pPr marL="685787" indent="0">
              <a:buNone/>
              <a:defRPr sz="1350" b="1"/>
            </a:lvl3pPr>
            <a:lvl4pPr marL="1028681" indent="0">
              <a:buNone/>
              <a:defRPr sz="1200" b="1"/>
            </a:lvl4pPr>
            <a:lvl5pPr marL="1371575" indent="0">
              <a:buNone/>
              <a:defRPr sz="1200" b="1"/>
            </a:lvl5pPr>
            <a:lvl6pPr marL="1714468" indent="0">
              <a:buNone/>
              <a:defRPr sz="1200" b="1"/>
            </a:lvl6pPr>
            <a:lvl7pPr marL="2057362" indent="0">
              <a:buNone/>
              <a:defRPr sz="1200" b="1"/>
            </a:lvl7pPr>
            <a:lvl8pPr marL="2400256" indent="0">
              <a:buNone/>
              <a:defRPr sz="1200" b="1"/>
            </a:lvl8pPr>
            <a:lvl9pPr marL="274315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479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408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9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4" indent="0">
              <a:buNone/>
              <a:defRPr sz="1050"/>
            </a:lvl2pPr>
            <a:lvl3pPr marL="685787" indent="0">
              <a:buNone/>
              <a:defRPr sz="900"/>
            </a:lvl3pPr>
            <a:lvl4pPr marL="1028681" indent="0">
              <a:buNone/>
              <a:defRPr sz="750"/>
            </a:lvl4pPr>
            <a:lvl5pPr marL="1371575" indent="0">
              <a:buNone/>
              <a:defRPr sz="750"/>
            </a:lvl5pPr>
            <a:lvl6pPr marL="1714468" indent="0">
              <a:buNone/>
              <a:defRPr sz="750"/>
            </a:lvl6pPr>
            <a:lvl7pPr marL="2057362" indent="0">
              <a:buNone/>
              <a:defRPr sz="750"/>
            </a:lvl7pPr>
            <a:lvl8pPr marL="2400256" indent="0">
              <a:buNone/>
              <a:defRPr sz="750"/>
            </a:lvl8pPr>
            <a:lvl9pPr marL="274315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9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4" indent="0">
              <a:buNone/>
              <a:defRPr sz="2100"/>
            </a:lvl2pPr>
            <a:lvl3pPr marL="685787" indent="0">
              <a:buNone/>
              <a:defRPr sz="1800"/>
            </a:lvl3pPr>
            <a:lvl4pPr marL="1028681" indent="0">
              <a:buNone/>
              <a:defRPr sz="1500"/>
            </a:lvl4pPr>
            <a:lvl5pPr marL="1371575" indent="0">
              <a:buNone/>
              <a:defRPr sz="1500"/>
            </a:lvl5pPr>
            <a:lvl6pPr marL="1714468" indent="0">
              <a:buNone/>
              <a:defRPr sz="1500"/>
            </a:lvl6pPr>
            <a:lvl7pPr marL="2057362" indent="0">
              <a:buNone/>
              <a:defRPr sz="1500"/>
            </a:lvl7pPr>
            <a:lvl8pPr marL="2400256" indent="0">
              <a:buNone/>
              <a:defRPr sz="1500"/>
            </a:lvl8pPr>
            <a:lvl9pPr marL="274315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4" indent="0">
              <a:buNone/>
              <a:defRPr sz="1050"/>
            </a:lvl2pPr>
            <a:lvl3pPr marL="685787" indent="0">
              <a:buNone/>
              <a:defRPr sz="900"/>
            </a:lvl3pPr>
            <a:lvl4pPr marL="1028681" indent="0">
              <a:buNone/>
              <a:defRPr sz="750"/>
            </a:lvl4pPr>
            <a:lvl5pPr marL="1371575" indent="0">
              <a:buNone/>
              <a:defRPr sz="750"/>
            </a:lvl5pPr>
            <a:lvl6pPr marL="1714468" indent="0">
              <a:buNone/>
              <a:defRPr sz="750"/>
            </a:lvl6pPr>
            <a:lvl7pPr marL="2057362" indent="0">
              <a:buNone/>
              <a:defRPr sz="750"/>
            </a:lvl7pPr>
            <a:lvl8pPr marL="2400256" indent="0">
              <a:buNone/>
              <a:defRPr sz="750"/>
            </a:lvl8pPr>
            <a:lvl9pPr marL="274315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6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91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03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FB7FE-B6AD-1B43-8F27-356CEEAE136D}" type="datetimeFigureOut">
              <a:rPr lang="de-DE" smtClean="0"/>
              <a:t>18.06.2025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BDD26-AAB4-834C-861A-1794F1AD0B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93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7" indent="-171447" algn="l" defTabSz="68578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41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34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8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22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15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09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03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97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4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7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81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75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68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62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56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50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3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642CDFE4-8526-43FE-B1AF-6307B92B4AD6}"/>
              </a:ext>
            </a:extLst>
          </p:cNvPr>
          <p:cNvSpPr/>
          <p:nvPr/>
        </p:nvSpPr>
        <p:spPr>
          <a:xfrm>
            <a:off x="520576" y="584776"/>
            <a:ext cx="5816848" cy="8798239"/>
          </a:xfrm>
          <a:prstGeom prst="rect">
            <a:avLst/>
          </a:prstGeom>
          <a:gradFill>
            <a:gsLst>
              <a:gs pos="100000">
                <a:srgbClr val="7D2D27"/>
              </a:gs>
              <a:gs pos="3000">
                <a:srgbClr val="7D2D27"/>
              </a:gs>
              <a:gs pos="52000">
                <a:srgbClr val="B5AC9A"/>
              </a:gs>
            </a:gsLst>
            <a:lin ang="9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B3F69BD-7C4D-4032-B975-FAE1A0B88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62" y="4943490"/>
            <a:ext cx="2053055" cy="337479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A6626EF-8A28-3BE7-4E78-4AFAE0C6A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14" y="780302"/>
            <a:ext cx="1232526" cy="58477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2D06D11-A6FE-7B49-7BB1-162B6F006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14" y="780302"/>
            <a:ext cx="1232526" cy="58477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28806FA-2D41-8EE3-FE76-45D6C4081B31}"/>
              </a:ext>
            </a:extLst>
          </p:cNvPr>
          <p:cNvSpPr txBox="1"/>
          <p:nvPr/>
        </p:nvSpPr>
        <p:spPr>
          <a:xfrm>
            <a:off x="617688" y="1687495"/>
            <a:ext cx="54783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Gespräch und Workshop mit dem Übersetzer </a:t>
            </a:r>
          </a:p>
          <a:p>
            <a:pPr algn="ctr"/>
            <a:r>
              <a:rPr lang="sv-SE" sz="2000" b="1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Stefan Pluschkat</a:t>
            </a:r>
          </a:p>
          <a:p>
            <a:pPr algn="ctr"/>
            <a:endParaRPr lang="sv-SE" sz="1800" b="1" dirty="0">
              <a:solidFill>
                <a:schemeClr val="bg1"/>
              </a:solidFill>
              <a:latin typeface="Franklin Gothic Book" panose="020B0503020102020204" pitchFamily="34" charset="0"/>
              <a:ea typeface="EB Garamond" pitchFamily="2" charset="0"/>
              <a:cs typeface="EB Garamond" pitchFamily="2" charset="0"/>
            </a:endParaRPr>
          </a:p>
          <a:p>
            <a:pPr algn="ctr"/>
            <a:r>
              <a:rPr lang="sv-SE" sz="1600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am 24.6.2025, 18 Uhr (c.t.)</a:t>
            </a:r>
          </a:p>
          <a:p>
            <a:pPr algn="ctr"/>
            <a:r>
              <a:rPr lang="sv-SE" sz="1600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via Zoom</a:t>
            </a:r>
          </a:p>
          <a:p>
            <a:pPr algn="ctr"/>
            <a:r>
              <a:rPr lang="de-DE" sz="1600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im Rahmen der Vorlesungsreihe </a:t>
            </a:r>
            <a:r>
              <a:rPr lang="de-DE" sz="16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Identität, Liebe und Lust </a:t>
            </a:r>
          </a:p>
          <a:p>
            <a:pPr algn="ctr"/>
            <a:r>
              <a:rPr lang="de-DE" sz="16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 </a:t>
            </a:r>
          </a:p>
          <a:p>
            <a:pPr algn="ctr"/>
            <a:r>
              <a:rPr lang="sv-SE" sz="1600" dirty="0">
                <a:solidFill>
                  <a:schemeClr val="bg1"/>
                </a:solidFill>
                <a:latin typeface="Franklin Gothic Book" panose="020B0503020102020204" pitchFamily="34" charset="0"/>
                <a:cs typeface="Futura Medium" panose="020B0602020204020303" pitchFamily="34" charset="-79"/>
              </a:rPr>
              <a:t>Anmeldung unter: Katarina.yngborn@lrz.uni-muenchen.de</a:t>
            </a:r>
          </a:p>
          <a:p>
            <a:pPr algn="ctr"/>
            <a:r>
              <a:rPr lang="de-DE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Eine Kooperation der LMU mit der Universität Köln.</a:t>
            </a:r>
          </a:p>
          <a:p>
            <a:endParaRPr lang="sv-SE" sz="1600" dirty="0">
              <a:solidFill>
                <a:schemeClr val="bg1"/>
              </a:solidFill>
              <a:latin typeface="Franklin Gothic Book" panose="020B0503020102020204" pitchFamily="34" charset="0"/>
              <a:ea typeface="EB Garamond" pitchFamily="2" charset="0"/>
              <a:cs typeface="EB Garamond" pitchFamily="2" charset="0"/>
            </a:endParaRPr>
          </a:p>
          <a:p>
            <a:endParaRPr lang="de-DE" sz="2800" b="1" dirty="0">
              <a:solidFill>
                <a:schemeClr val="bg1"/>
              </a:solidFill>
              <a:latin typeface="Franklin Gothic Book" panose="020B0503020102020204" pitchFamily="34" charset="0"/>
              <a:ea typeface="EB Garamond" pitchFamily="2" charset="0"/>
              <a:cs typeface="EB Garamond" pitchFamily="2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A81679E-4397-5513-3E5F-54FDDF0B61E6}"/>
              </a:ext>
            </a:extLst>
          </p:cNvPr>
          <p:cNvSpPr txBox="1"/>
          <p:nvPr/>
        </p:nvSpPr>
        <p:spPr>
          <a:xfrm rot="5400000">
            <a:off x="2908204" y="3974253"/>
            <a:ext cx="7443216" cy="58477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de-DE" sz="3200" spc="2900" dirty="0">
                <a:solidFill>
                  <a:schemeClr val="bg1"/>
                </a:solidFill>
                <a:latin typeface="Franklin Gothic Book" panose="020B0503020102020204" pitchFamily="34" charset="0"/>
                <a:cs typeface="Futura Medium" panose="020B0602020204020303" pitchFamily="34" charset="-79"/>
              </a:rPr>
              <a:t>VORTRAG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23B8255-33B6-ECAC-AD88-2769F890504D}"/>
              </a:ext>
            </a:extLst>
          </p:cNvPr>
          <p:cNvSpPr txBox="1"/>
          <p:nvPr/>
        </p:nvSpPr>
        <p:spPr>
          <a:xfrm>
            <a:off x="4001346" y="1"/>
            <a:ext cx="278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200" spc="2900" dirty="0">
                <a:solidFill>
                  <a:schemeClr val="bg1"/>
                </a:solidFill>
                <a:latin typeface="Franklin Gothic Book" panose="020B0503020102020204" pitchFamily="34" charset="0"/>
                <a:ea typeface="EB Garamond" pitchFamily="2" charset="0"/>
                <a:cs typeface="EB Garamond" pitchFamily="2" charset="0"/>
              </a:rPr>
              <a:t>GAST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06837D8-1445-288F-5882-CB141819D14B}"/>
              </a:ext>
            </a:extLst>
          </p:cNvPr>
          <p:cNvSpPr txBox="1"/>
          <p:nvPr/>
        </p:nvSpPr>
        <p:spPr>
          <a:xfrm rot="5400000">
            <a:off x="-1122053" y="7955405"/>
            <a:ext cx="278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200" spc="2900" dirty="0">
                <a:solidFill>
                  <a:schemeClr val="bg1"/>
                </a:solidFill>
                <a:latin typeface="Franklin Gothic Book" panose="020B0503020102020204" pitchFamily="34" charset="0"/>
                <a:cs typeface="Futura Medium" panose="020B0602020204020303" pitchFamily="34" charset="-79"/>
              </a:rPr>
              <a:t>GAST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28A0CA79-759A-63AC-B261-F36DFD6E6A35}"/>
              </a:ext>
            </a:extLst>
          </p:cNvPr>
          <p:cNvSpPr txBox="1"/>
          <p:nvPr/>
        </p:nvSpPr>
        <p:spPr>
          <a:xfrm>
            <a:off x="434399" y="9348299"/>
            <a:ext cx="7443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spc="2900" dirty="0">
                <a:solidFill>
                  <a:schemeClr val="bg1"/>
                </a:solidFill>
                <a:latin typeface="Franklin Gothic Book" panose="020B0503020102020204" pitchFamily="34" charset="0"/>
                <a:cs typeface="Futura Medium" panose="020B0602020204020303" pitchFamily="34" charset="-79"/>
              </a:rPr>
              <a:t>VORTRAG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02694A8-9E2D-4CB1-AB5B-1406ABAE3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878" y="4943490"/>
            <a:ext cx="2058623" cy="3374794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6C6136C-4DF6-4B68-82F6-E34748CF19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6666" y="9056039"/>
            <a:ext cx="2245407" cy="23352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4CBE516-05D1-4847-A9A3-0E1EFCCE6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611" y="8860936"/>
            <a:ext cx="14382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1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</Words>
  <Application>Microsoft Office PowerPoint</Application>
  <PresentationFormat>A4-Papier (210 x 297 mm)</PresentationFormat>
  <Paragraphs>14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EB Garamond</vt:lpstr>
      <vt:lpstr>Franklin Gothic Book</vt:lpstr>
      <vt:lpstr>Futura Medium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Felix Bidder</dc:creator>
  <cp:lastModifiedBy>Schreiber, Johanna</cp:lastModifiedBy>
  <cp:revision>75</cp:revision>
  <cp:lastPrinted>2025-06-18T11:02:47Z</cp:lastPrinted>
  <dcterms:created xsi:type="dcterms:W3CDTF">2022-11-29T08:51:34Z</dcterms:created>
  <dcterms:modified xsi:type="dcterms:W3CDTF">2025-06-18T11:03:16Z</dcterms:modified>
</cp:coreProperties>
</file>